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L’attachement du bébé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Bases et importance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Définition de l’attachement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Lien affectif fort et durable entre le bébé et sa figure de soin principale.</a:t>
            </a:r>
          </a:p>
          <a:p>
            <a:r>
              <a:t>Se construit dès la naissance.</a:t>
            </a:r>
          </a:p>
          <a:p>
            <a:r>
              <a:t>Base essentielle pour le développement émotionnel et social.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Les fonctions de l’attachement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Sentiment de sécurité.</a:t>
            </a:r>
          </a:p>
          <a:p>
            <a:r>
              <a:t>Base pour explorer le monde.</a:t>
            </a:r>
          </a:p>
          <a:p>
            <a:r>
              <a:t>Régulation des émotions.</a:t>
            </a:r>
          </a:p>
          <a:p>
            <a:r>
              <a:t>Construction de la confiance en soi et envers les autres.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Les comportements d’attachement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Sourire, pleurs, regards.</a:t>
            </a:r>
          </a:p>
          <a:p>
            <a:r>
              <a:t>Gestes pour chercher le contact (bras tendus, agrippement).</a:t>
            </a:r>
          </a:p>
          <a:p>
            <a:r>
              <a:t>Réactions au départ/retour du parent.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Les styles d’attachement (Ainsworth)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Sécure : confiance, recherche du parent en cas de détresse.</a:t>
            </a:r>
          </a:p>
          <a:p>
            <a:r>
              <a:t>Insécure-évitant : évite le contact, semble indifférent.</a:t>
            </a:r>
          </a:p>
          <a:p>
            <a:r>
              <a:t>Insécure-ambivalent : anxieux, collant, difficile à rassurer.</a:t>
            </a:r>
          </a:p>
          <a:p>
            <a:r>
              <a:t>Désorganisé : comportements contradictoires, liés à des contextes difficiles.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Facteurs influençant l’attachement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Sensibilité et disponibilité du parent.</a:t>
            </a:r>
          </a:p>
          <a:p>
            <a:r>
              <a:t>Stabilité de l’environnement.</a:t>
            </a:r>
          </a:p>
          <a:p>
            <a:r>
              <a:t>Expériences de soins précoces.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Importance pour le développement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Meilleure régulation émotionnelle.</a:t>
            </a:r>
          </a:p>
          <a:p>
            <a:r>
              <a:t>Compétences sociales renforcées.</a:t>
            </a:r>
          </a:p>
          <a:p>
            <a:r>
              <a:t>Prévention de certaines difficultés psychologiques.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Comment favoriser un attachement sécure 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Répondre de manière sensible aux besoins du bébé.</a:t>
            </a:r>
          </a:p>
          <a:p>
            <a:r>
              <a:t>Offrir de la prévisibilité et de la sécurité.</a:t>
            </a:r>
          </a:p>
          <a:p>
            <a:r>
              <a:t>Favoriser les contacts affectueux (câlins, paroles, regards).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L’attachement est un pilier du développement.</a:t>
            </a:r>
          </a:p>
          <a:p>
            <a:r>
              <a:t>Les premières expériences relationnelles laissent une empreinte durable.</a:t>
            </a:r>
          </a:p>
          <a:p>
            <a:r>
              <a:t>Soutenir les parents = soutenir le développement harmonieux du bébé.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